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sldIdLst>
    <p:sldId id="257" r:id="rId5"/>
  </p:sldIdLst>
  <p:sldSz cx="8999538" cy="119999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C4DE"/>
    <a:srgbClr val="CCFFCC"/>
    <a:srgbClr val="EFF3A7"/>
    <a:srgbClr val="4C565C"/>
    <a:srgbClr val="9560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11A699-85A6-3823-57CE-26685F2E103E}" v="408" dt="2023-09-17T14:49:54.346"/>
    <p1510:client id="{BBAD5245-574A-4B3A-A339-F97DAA068A92}" v="2" dt="2023-07-08T10:22:19.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92" autoAdjust="0"/>
    <p:restoredTop sz="94660"/>
  </p:normalViewPr>
  <p:slideViewPr>
    <p:cSldViewPr snapToGrid="0">
      <p:cViewPr varScale="1">
        <p:scale>
          <a:sx n="63" d="100"/>
          <a:sy n="63" d="100"/>
        </p:scale>
        <p:origin x="27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8999538" cy="11999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45478" y="1348139"/>
            <a:ext cx="7958966" cy="5866624"/>
          </a:xfrm>
        </p:spPr>
        <p:txBody>
          <a:bodyPr anchor="b">
            <a:noAutofit/>
          </a:bodyPr>
          <a:lstStyle>
            <a:lvl1pPr algn="l">
              <a:lnSpc>
                <a:spcPct val="80000"/>
              </a:lnSpc>
              <a:defRPr sz="7874" spc="-118"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492725" y="7346244"/>
            <a:ext cx="6811807" cy="2879979"/>
          </a:xfrm>
        </p:spPr>
        <p:txBody>
          <a:bodyPr>
            <a:normAutofit/>
          </a:bodyPr>
          <a:lstStyle>
            <a:lvl1pPr marL="0" indent="0" algn="l">
              <a:buNone/>
              <a:defRPr sz="2756">
                <a:solidFill>
                  <a:schemeClr val="bg1"/>
                </a:solidFill>
                <a:latin typeface="+mj-lt"/>
              </a:defRPr>
            </a:lvl1pPr>
            <a:lvl2pPr marL="449976" indent="0" algn="ctr">
              <a:buNone/>
              <a:defRPr sz="2756"/>
            </a:lvl2pPr>
            <a:lvl3pPr marL="899952" indent="0" algn="ctr">
              <a:buNone/>
              <a:defRPr sz="2362"/>
            </a:lvl3pPr>
            <a:lvl4pPr marL="1349929" indent="0" algn="ctr">
              <a:buNone/>
              <a:defRPr sz="1968"/>
            </a:lvl4pPr>
            <a:lvl5pPr marL="1799905" indent="0" algn="ctr">
              <a:buNone/>
              <a:defRPr sz="1968"/>
            </a:lvl5pPr>
            <a:lvl6pPr marL="2249881" indent="0" algn="ctr">
              <a:buNone/>
              <a:defRPr sz="1968"/>
            </a:lvl6pPr>
            <a:lvl7pPr marL="2699857" indent="0" algn="ctr">
              <a:buNone/>
              <a:defRPr sz="1968"/>
            </a:lvl7pPr>
            <a:lvl8pPr marL="3149834" indent="0" algn="ctr">
              <a:buNone/>
              <a:defRPr sz="1968"/>
            </a:lvl8pPr>
            <a:lvl9pPr marL="3599810" indent="0" algn="ctr">
              <a:buNone/>
              <a:defRPr sz="1968"/>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F4AF9537-7404-48CF-AEC1-F11115EF504C}" type="datetimeFigureOut">
              <a:rPr lang="en-GB" smtClean="0"/>
              <a:t>30/12/2023</a:t>
            </a:fld>
            <a:endParaRPr lang="en-GB"/>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2F3A69FD-AE63-41B1-9E2A-20B86A3385F0}" type="slidenum">
              <a:rPr lang="en-GB" smtClean="0"/>
              <a:t>‹#›</a:t>
            </a:fld>
            <a:endParaRPr lang="en-GB"/>
          </a:p>
        </p:txBody>
      </p:sp>
    </p:spTree>
    <p:extLst>
      <p:ext uri="{BB962C8B-B14F-4D97-AF65-F5344CB8AC3E}">
        <p14:creationId xmlns:p14="http://schemas.microsoft.com/office/powerpoint/2010/main" val="3308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F9537-7404-48CF-AEC1-F11115EF504C}" type="datetimeFigureOut">
              <a:rPr lang="en-GB" smtClean="0"/>
              <a:t>30/12/2023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A69FD-AE63-41B1-9E2A-20B86A3385F0}" type="slidenum">
              <a:rPr lang="en-GB" smtClean="0"/>
              <a:t>‹#›</a:t>
            </a:fld>
            <a:endParaRPr lang="en-GB"/>
          </a:p>
        </p:txBody>
      </p:sp>
    </p:spTree>
    <p:extLst>
      <p:ext uri="{BB962C8B-B14F-4D97-AF65-F5344CB8AC3E}">
        <p14:creationId xmlns:p14="http://schemas.microsoft.com/office/powerpoint/2010/main" val="1542836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4357" y="1216658"/>
            <a:ext cx="1940525" cy="83999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9503" y="1249994"/>
            <a:ext cx="5709082" cy="94499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F9537-7404-48CF-AEC1-F11115EF504C}" type="datetimeFigureOut">
              <a:rPr lang="en-GB" smtClean="0"/>
              <a:t>30/12/2023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A69FD-AE63-41B1-9E2A-20B86A3385F0}" type="slidenum">
              <a:rPr lang="en-GB" smtClean="0"/>
              <a:t>‹#›</a:t>
            </a:fld>
            <a:endParaRPr lang="en-GB"/>
          </a:p>
        </p:txBody>
      </p:sp>
    </p:spTree>
    <p:extLst>
      <p:ext uri="{BB962C8B-B14F-4D97-AF65-F5344CB8AC3E}">
        <p14:creationId xmlns:p14="http://schemas.microsoft.com/office/powerpoint/2010/main" val="419150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AF9537-7404-48CF-AEC1-F11115EF504C}" type="datetimeFigureOut">
              <a:rPr lang="en-GB" smtClean="0"/>
              <a:t>30/12/2023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A69FD-AE63-41B1-9E2A-20B86A3385F0}" type="slidenum">
              <a:rPr lang="en-GB" smtClean="0"/>
              <a:t>‹#›</a:t>
            </a:fld>
            <a:endParaRPr lang="en-GB"/>
          </a:p>
        </p:txBody>
      </p:sp>
    </p:spTree>
    <p:extLst>
      <p:ext uri="{BB962C8B-B14F-4D97-AF65-F5344CB8AC3E}">
        <p14:creationId xmlns:p14="http://schemas.microsoft.com/office/powerpoint/2010/main" val="107714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5477" y="1342806"/>
            <a:ext cx="7957841" cy="5871957"/>
          </a:xfrm>
        </p:spPr>
        <p:txBody>
          <a:bodyPr anchor="b">
            <a:normAutofit/>
          </a:bodyPr>
          <a:lstStyle>
            <a:lvl1pPr>
              <a:lnSpc>
                <a:spcPct val="80000"/>
              </a:lnSpc>
              <a:defRPr sz="7874"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92725" y="7326762"/>
            <a:ext cx="6810400" cy="2879979"/>
          </a:xfrm>
        </p:spPr>
        <p:txBody>
          <a:bodyPr anchor="t">
            <a:normAutofit/>
          </a:bodyPr>
          <a:lstStyle>
            <a:lvl1pPr marL="0" indent="0">
              <a:buNone/>
              <a:defRPr sz="2756">
                <a:solidFill>
                  <a:schemeClr val="tx1"/>
                </a:solidFill>
                <a:latin typeface="+mj-lt"/>
              </a:defRPr>
            </a:lvl1pPr>
            <a:lvl2pPr marL="449976" indent="0">
              <a:buNone/>
              <a:defRPr sz="1772">
                <a:solidFill>
                  <a:schemeClr val="tx1">
                    <a:tint val="75000"/>
                  </a:schemeClr>
                </a:solidFill>
              </a:defRPr>
            </a:lvl2pPr>
            <a:lvl3pPr marL="899952" indent="0">
              <a:buNone/>
              <a:defRPr sz="1575">
                <a:solidFill>
                  <a:schemeClr val="tx1">
                    <a:tint val="75000"/>
                  </a:schemeClr>
                </a:solidFill>
              </a:defRPr>
            </a:lvl3pPr>
            <a:lvl4pPr marL="1349929" indent="0">
              <a:buNone/>
              <a:defRPr sz="1378">
                <a:solidFill>
                  <a:schemeClr val="tx1">
                    <a:tint val="75000"/>
                  </a:schemeClr>
                </a:solidFill>
              </a:defRPr>
            </a:lvl4pPr>
            <a:lvl5pPr marL="1799905" indent="0">
              <a:buNone/>
              <a:defRPr sz="1378">
                <a:solidFill>
                  <a:schemeClr val="tx1">
                    <a:tint val="75000"/>
                  </a:schemeClr>
                </a:solidFill>
              </a:defRPr>
            </a:lvl5pPr>
            <a:lvl6pPr marL="2249881" indent="0">
              <a:buNone/>
              <a:defRPr sz="1378">
                <a:solidFill>
                  <a:schemeClr val="tx1">
                    <a:tint val="75000"/>
                  </a:schemeClr>
                </a:solidFill>
              </a:defRPr>
            </a:lvl6pPr>
            <a:lvl7pPr marL="2699857" indent="0">
              <a:buNone/>
              <a:defRPr sz="1378">
                <a:solidFill>
                  <a:schemeClr val="tx1">
                    <a:tint val="75000"/>
                  </a:schemeClr>
                </a:solidFill>
              </a:defRPr>
            </a:lvl7pPr>
            <a:lvl8pPr marL="3149834" indent="0">
              <a:buNone/>
              <a:defRPr sz="1378">
                <a:solidFill>
                  <a:schemeClr val="tx1">
                    <a:tint val="75000"/>
                  </a:schemeClr>
                </a:solidFill>
              </a:defRPr>
            </a:lvl8pPr>
            <a:lvl9pPr marL="3599810" indent="0">
              <a:buNone/>
              <a:defRPr sz="137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AF9537-7404-48CF-AEC1-F11115EF504C}" type="datetimeFigureOut">
              <a:rPr lang="en-GB" smtClean="0"/>
              <a:t>30/12/2023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3A69FD-AE63-41B1-9E2A-20B86A3385F0}" type="slidenum">
              <a:rPr lang="en-GB" smtClean="0"/>
              <a:t>‹#›</a:t>
            </a:fld>
            <a:endParaRPr lang="en-GB"/>
          </a:p>
        </p:txBody>
      </p:sp>
    </p:spTree>
    <p:extLst>
      <p:ext uri="{BB962C8B-B14F-4D97-AF65-F5344CB8AC3E}">
        <p14:creationId xmlns:p14="http://schemas.microsoft.com/office/powerpoint/2010/main" val="289450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99474" y="3487975"/>
            <a:ext cx="3746058" cy="6591952"/>
          </a:xfrm>
        </p:spPr>
        <p:txBody>
          <a:bodyPr/>
          <a:lstStyle>
            <a:lvl1pPr>
              <a:defRPr sz="2165"/>
            </a:lvl1pPr>
            <a:lvl2pPr>
              <a:defRPr sz="1870"/>
            </a:lvl2pPr>
            <a:lvl3pPr>
              <a:defRPr sz="1673"/>
            </a:lvl3pPr>
            <a:lvl4pPr>
              <a:defRPr sz="1476"/>
            </a:lvl4pPr>
            <a:lvl5pPr>
              <a:defRPr sz="1378"/>
            </a:lvl5pPr>
            <a:lvl6pPr>
              <a:defRPr sz="1378"/>
            </a:lvl6pPr>
            <a:lvl7pPr>
              <a:defRPr sz="1378"/>
            </a:lvl7pPr>
            <a:lvl8pPr>
              <a:defRPr sz="1378"/>
            </a:lvl8pPr>
            <a:lvl9pPr>
              <a:defRPr sz="13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2572" y="3487975"/>
            <a:ext cx="3746058" cy="6591952"/>
          </a:xfrm>
        </p:spPr>
        <p:txBody>
          <a:bodyPr/>
          <a:lstStyle>
            <a:lvl1pPr>
              <a:defRPr sz="2165"/>
            </a:lvl1pPr>
            <a:lvl2pPr>
              <a:defRPr sz="1870"/>
            </a:lvl2pPr>
            <a:lvl3pPr>
              <a:defRPr sz="1673"/>
            </a:lvl3pPr>
            <a:lvl4pPr>
              <a:defRPr sz="1476"/>
            </a:lvl4pPr>
            <a:lvl5pPr>
              <a:defRPr sz="1378"/>
            </a:lvl5pPr>
            <a:lvl6pPr>
              <a:defRPr sz="1378"/>
            </a:lvl6pPr>
            <a:lvl7pPr>
              <a:defRPr sz="1378"/>
            </a:lvl7pPr>
            <a:lvl8pPr>
              <a:defRPr sz="1378"/>
            </a:lvl8pPr>
            <a:lvl9pPr>
              <a:defRPr sz="13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AF9537-7404-48CF-AEC1-F11115EF504C}" type="datetimeFigureOut">
              <a:rPr lang="en-GB" smtClean="0"/>
              <a:t>30/12/2023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3A69FD-AE63-41B1-9E2A-20B86A3385F0}" type="slidenum">
              <a:rPr lang="en-GB" smtClean="0"/>
              <a:t>‹#›</a:t>
            </a:fld>
            <a:endParaRPr lang="en-GB"/>
          </a:p>
        </p:txBody>
      </p:sp>
    </p:spTree>
    <p:extLst>
      <p:ext uri="{BB962C8B-B14F-4D97-AF65-F5344CB8AC3E}">
        <p14:creationId xmlns:p14="http://schemas.microsoft.com/office/powerpoint/2010/main" val="1457992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99474" y="3555530"/>
            <a:ext cx="3746058" cy="1265783"/>
          </a:xfrm>
        </p:spPr>
        <p:txBody>
          <a:bodyPr anchor="ctr">
            <a:normAutofit/>
          </a:bodyPr>
          <a:lstStyle>
            <a:lvl1pPr marL="0" indent="0">
              <a:spcBef>
                <a:spcPts val="0"/>
              </a:spcBef>
              <a:buNone/>
              <a:defRPr sz="1968" b="0" cap="all" baseline="0">
                <a:solidFill>
                  <a:schemeClr val="tx1">
                    <a:lumMod val="85000"/>
                    <a:lumOff val="15000"/>
                  </a:schemeClr>
                </a:solidFill>
                <a:latin typeface="+mj-lt"/>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a:t>Click to edit Master text styles</a:t>
            </a:r>
          </a:p>
        </p:txBody>
      </p:sp>
      <p:sp>
        <p:nvSpPr>
          <p:cNvPr id="4" name="Content Placeholder 3"/>
          <p:cNvSpPr>
            <a:spLocks noGrp="1"/>
          </p:cNvSpPr>
          <p:nvPr>
            <p:ph sz="half" idx="2"/>
          </p:nvPr>
        </p:nvSpPr>
        <p:spPr>
          <a:xfrm>
            <a:off x="499474" y="4787630"/>
            <a:ext cx="3746058" cy="5599959"/>
          </a:xfrm>
        </p:spPr>
        <p:txBody>
          <a:bodyPr/>
          <a:lstStyle>
            <a:lvl1pPr>
              <a:defRPr sz="2067"/>
            </a:lvl1pPr>
            <a:lvl2pPr>
              <a:defRPr sz="1772"/>
            </a:lvl2pPr>
            <a:lvl3pPr>
              <a:defRPr sz="1575"/>
            </a:lvl3pPr>
            <a:lvl4pPr>
              <a:defRPr sz="1378"/>
            </a:lvl4pPr>
            <a:lvl5pPr>
              <a:defRPr sz="1378"/>
            </a:lvl5pPr>
            <a:lvl6pPr>
              <a:defRPr sz="1378"/>
            </a:lvl6pPr>
            <a:lvl7pPr>
              <a:defRPr sz="1378"/>
            </a:lvl7pPr>
            <a:lvl8pPr>
              <a:defRPr sz="1378"/>
            </a:lvl8pPr>
            <a:lvl9pPr>
              <a:defRPr sz="13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1009" y="3551974"/>
            <a:ext cx="3746058" cy="1263991"/>
          </a:xfrm>
        </p:spPr>
        <p:txBody>
          <a:bodyPr anchor="ctr">
            <a:normAutofit/>
          </a:bodyPr>
          <a:lstStyle>
            <a:lvl1pPr marL="0" indent="0">
              <a:spcBef>
                <a:spcPts val="0"/>
              </a:spcBef>
              <a:buNone/>
              <a:defRPr sz="1968" b="0" cap="all" baseline="0">
                <a:latin typeface="+mj-lt"/>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US"/>
              <a:t>Click to edit Master text styles</a:t>
            </a:r>
          </a:p>
        </p:txBody>
      </p:sp>
      <p:sp>
        <p:nvSpPr>
          <p:cNvPr id="6" name="Content Placeholder 5"/>
          <p:cNvSpPr>
            <a:spLocks noGrp="1"/>
          </p:cNvSpPr>
          <p:nvPr>
            <p:ph sz="quarter" idx="4"/>
          </p:nvPr>
        </p:nvSpPr>
        <p:spPr>
          <a:xfrm>
            <a:off x="4691009" y="4783966"/>
            <a:ext cx="3746058" cy="5599959"/>
          </a:xfrm>
        </p:spPr>
        <p:txBody>
          <a:bodyPr/>
          <a:lstStyle>
            <a:lvl1pPr>
              <a:defRPr sz="2067"/>
            </a:lvl1pPr>
            <a:lvl2pPr>
              <a:defRPr sz="1772"/>
            </a:lvl2pPr>
            <a:lvl3pPr>
              <a:defRPr sz="1575"/>
            </a:lvl3pPr>
            <a:lvl4pPr>
              <a:defRPr sz="1378"/>
            </a:lvl4pPr>
            <a:lvl5pPr>
              <a:defRPr sz="1378"/>
            </a:lvl5pPr>
            <a:lvl6pPr>
              <a:defRPr sz="1378"/>
            </a:lvl6pPr>
            <a:lvl7pPr>
              <a:defRPr sz="1378"/>
            </a:lvl7pPr>
            <a:lvl8pPr>
              <a:defRPr sz="1378"/>
            </a:lvl8pPr>
            <a:lvl9pPr>
              <a:defRPr sz="13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AF9537-7404-48CF-AEC1-F11115EF504C}" type="datetimeFigureOut">
              <a:rPr lang="en-GB" smtClean="0"/>
              <a:t>30/12/2023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3A69FD-AE63-41B1-9E2A-20B86A3385F0}" type="slidenum">
              <a:rPr lang="en-GB" smtClean="0"/>
              <a:t>‹#›</a:t>
            </a:fld>
            <a:endParaRPr lang="en-GB"/>
          </a:p>
        </p:txBody>
      </p:sp>
    </p:spTree>
    <p:extLst>
      <p:ext uri="{BB962C8B-B14F-4D97-AF65-F5344CB8AC3E}">
        <p14:creationId xmlns:p14="http://schemas.microsoft.com/office/powerpoint/2010/main" val="1941697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AF9537-7404-48CF-AEC1-F11115EF504C}" type="datetimeFigureOut">
              <a:rPr lang="en-GB" smtClean="0"/>
              <a:t>30/12/2023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3A69FD-AE63-41B1-9E2A-20B86A3385F0}" type="slidenum">
              <a:rPr lang="en-GB" smtClean="0"/>
              <a:t>‹#›</a:t>
            </a:fld>
            <a:endParaRPr lang="en-GB"/>
          </a:p>
        </p:txBody>
      </p:sp>
    </p:spTree>
    <p:extLst>
      <p:ext uri="{BB962C8B-B14F-4D97-AF65-F5344CB8AC3E}">
        <p14:creationId xmlns:p14="http://schemas.microsoft.com/office/powerpoint/2010/main" val="218354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F9537-7404-48CF-AEC1-F11115EF504C}" type="datetimeFigureOut">
              <a:rPr lang="en-GB" smtClean="0"/>
              <a:t>30/12/2023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3A69FD-AE63-41B1-9E2A-20B86A3385F0}" type="slidenum">
              <a:rPr lang="en-GB" smtClean="0"/>
              <a:t>‹#›</a:t>
            </a:fld>
            <a:endParaRPr lang="en-GB"/>
          </a:p>
        </p:txBody>
      </p:sp>
    </p:spTree>
    <p:extLst>
      <p:ext uri="{BB962C8B-B14F-4D97-AF65-F5344CB8AC3E}">
        <p14:creationId xmlns:p14="http://schemas.microsoft.com/office/powerpoint/2010/main" val="188855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624711" y="0"/>
            <a:ext cx="3374827" cy="119999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098164" y="948868"/>
            <a:ext cx="2497372" cy="3359976"/>
          </a:xfrm>
        </p:spPr>
        <p:txBody>
          <a:bodyPr anchor="b">
            <a:noAutofit/>
          </a:bodyPr>
          <a:lstStyle>
            <a:lvl1pPr>
              <a:lnSpc>
                <a:spcPct val="85000"/>
              </a:lnSpc>
              <a:defRPr sz="3543">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62471" y="1333324"/>
            <a:ext cx="4499769" cy="7999942"/>
          </a:xfrm>
        </p:spPr>
        <p:txBody>
          <a:bodyPr/>
          <a:lstStyle>
            <a:lvl1pPr>
              <a:defRPr sz="2165"/>
            </a:lvl1pPr>
            <a:lvl2pPr>
              <a:defRPr sz="1870"/>
            </a:lvl2pPr>
            <a:lvl3pPr>
              <a:defRPr sz="1673"/>
            </a:lvl3pPr>
            <a:lvl4pPr>
              <a:defRPr sz="1476"/>
            </a:lvl4pPr>
            <a:lvl5pPr>
              <a:defRPr sz="1378"/>
            </a:lvl5pPr>
            <a:lvl6pPr>
              <a:defRPr sz="1378"/>
            </a:lvl6pPr>
            <a:lvl7pPr>
              <a:defRPr sz="1378"/>
            </a:lvl7pPr>
            <a:lvl8pPr>
              <a:defRPr sz="1378"/>
            </a:lvl8pPr>
            <a:lvl9pPr>
              <a:defRPr sz="13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08926" y="4395092"/>
            <a:ext cx="2508621" cy="5471504"/>
          </a:xfrm>
        </p:spPr>
        <p:txBody>
          <a:bodyPr>
            <a:normAutofit/>
          </a:bodyPr>
          <a:lstStyle>
            <a:lvl1pPr marL="0" marR="0" indent="0" algn="l" defTabSz="899952" rtl="0" eaLnBrk="1" fontAlgn="auto" latinLnBrk="0" hangingPunct="1">
              <a:lnSpc>
                <a:spcPct val="100000"/>
              </a:lnSpc>
              <a:spcBef>
                <a:spcPts val="1181"/>
              </a:spcBef>
              <a:spcAft>
                <a:spcPts val="0"/>
              </a:spcAft>
              <a:buClrTx/>
              <a:buSzTx/>
              <a:buFontTx/>
              <a:buNone/>
              <a:tabLst/>
              <a:defRPr sz="1476">
                <a:solidFill>
                  <a:srgbClr val="404040"/>
                </a:solidFill>
              </a:defRPr>
            </a:lvl1pPr>
            <a:lvl2pPr marL="449976" indent="0">
              <a:buNone/>
              <a:defRPr sz="1181"/>
            </a:lvl2pPr>
            <a:lvl3pPr marL="899952" indent="0">
              <a:buNone/>
              <a:defRPr sz="984"/>
            </a:lvl3pPr>
            <a:lvl4pPr marL="1349929" indent="0">
              <a:buNone/>
              <a:defRPr sz="886"/>
            </a:lvl4pPr>
            <a:lvl5pPr marL="1799905" indent="0">
              <a:buNone/>
              <a:defRPr sz="886"/>
            </a:lvl5pPr>
            <a:lvl6pPr marL="2249881" indent="0">
              <a:buNone/>
              <a:defRPr sz="886"/>
            </a:lvl6pPr>
            <a:lvl7pPr marL="2699857" indent="0">
              <a:buNone/>
              <a:defRPr sz="886"/>
            </a:lvl7pPr>
            <a:lvl8pPr marL="3149834" indent="0">
              <a:buNone/>
              <a:defRPr sz="886"/>
            </a:lvl8pPr>
            <a:lvl9pPr marL="3599810" indent="0">
              <a:buNone/>
              <a:defRPr sz="886"/>
            </a:lvl9pPr>
          </a:lstStyle>
          <a:p>
            <a:pPr marL="0" marR="0" lvl="0" indent="0" algn="l" defTabSz="899952" rtl="0" eaLnBrk="1" fontAlgn="auto" latinLnBrk="0" hangingPunct="1">
              <a:lnSpc>
                <a:spcPct val="100000"/>
              </a:lnSpc>
              <a:spcBef>
                <a:spcPts val="1378"/>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F4AF9537-7404-48CF-AEC1-F11115EF504C}" type="datetimeFigureOut">
              <a:rPr lang="en-GB" smtClean="0"/>
              <a:t>30/12/2023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F3A69FD-AE63-41B1-9E2A-20B86A3385F0}" type="slidenum">
              <a:rPr lang="en-GB" smtClean="0"/>
              <a:t>‹#›</a:t>
            </a:fld>
            <a:endParaRPr lang="en-GB"/>
          </a:p>
        </p:txBody>
      </p:sp>
    </p:spTree>
    <p:extLst>
      <p:ext uri="{BB962C8B-B14F-4D97-AF65-F5344CB8AC3E}">
        <p14:creationId xmlns:p14="http://schemas.microsoft.com/office/powerpoint/2010/main" val="311658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9226" y="9481416"/>
            <a:ext cx="7957841" cy="1073103"/>
          </a:xfrm>
        </p:spPr>
        <p:txBody>
          <a:bodyPr anchor="b">
            <a:normAutofit/>
          </a:bodyPr>
          <a:lstStyle>
            <a:lvl1pPr>
              <a:lnSpc>
                <a:spcPct val="85000"/>
              </a:lnSpc>
              <a:defRPr sz="2756"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999538" cy="9327932"/>
          </a:xfrm>
          <a:solidFill>
            <a:schemeClr val="accent1">
              <a:lumMod val="40000"/>
              <a:lumOff val="60000"/>
            </a:schemeClr>
          </a:solidFill>
        </p:spPr>
        <p:txBody>
          <a:bodyPr anchor="t"/>
          <a:lstStyle>
            <a:lvl1pPr marL="0" indent="0" algn="ctr">
              <a:spcBef>
                <a:spcPts val="787"/>
              </a:spcBef>
              <a:buNone/>
              <a:defRPr sz="3149">
                <a:solidFill>
                  <a:srgbClr val="4D4D4D"/>
                </a:solidFill>
              </a:defRPr>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en-US"/>
              <a:t>Click icon to add picture</a:t>
            </a:r>
            <a:endParaRPr lang="en-US" dirty="0"/>
          </a:p>
        </p:txBody>
      </p:sp>
      <p:sp>
        <p:nvSpPr>
          <p:cNvPr id="4" name="Text Placeholder 3"/>
          <p:cNvSpPr>
            <a:spLocks noGrp="1"/>
          </p:cNvSpPr>
          <p:nvPr>
            <p:ph type="body" sz="half" idx="2"/>
          </p:nvPr>
        </p:nvSpPr>
        <p:spPr>
          <a:xfrm>
            <a:off x="499474" y="10340668"/>
            <a:ext cx="6812650" cy="933327"/>
          </a:xfrm>
        </p:spPr>
        <p:txBody>
          <a:bodyPr>
            <a:normAutofit/>
          </a:bodyPr>
          <a:lstStyle>
            <a:lvl1pPr marL="0" indent="0">
              <a:lnSpc>
                <a:spcPct val="90000"/>
              </a:lnSpc>
              <a:spcBef>
                <a:spcPts val="1181"/>
              </a:spcBef>
              <a:buNone/>
              <a:defRPr sz="1378">
                <a:solidFill>
                  <a:srgbClr val="262626"/>
                </a:solidFill>
              </a:defRPr>
            </a:lvl1pPr>
            <a:lvl2pPr marL="449976" indent="0">
              <a:buNone/>
              <a:defRPr sz="1181"/>
            </a:lvl2pPr>
            <a:lvl3pPr marL="899952" indent="0">
              <a:buNone/>
              <a:defRPr sz="984"/>
            </a:lvl3pPr>
            <a:lvl4pPr marL="1349929" indent="0">
              <a:buNone/>
              <a:defRPr sz="886"/>
            </a:lvl4pPr>
            <a:lvl5pPr marL="1799905" indent="0">
              <a:buNone/>
              <a:defRPr sz="886"/>
            </a:lvl5pPr>
            <a:lvl6pPr marL="2249881" indent="0">
              <a:buNone/>
              <a:defRPr sz="886"/>
            </a:lvl6pPr>
            <a:lvl7pPr marL="2699857" indent="0">
              <a:buNone/>
              <a:defRPr sz="886"/>
            </a:lvl7pPr>
            <a:lvl8pPr marL="3149834" indent="0">
              <a:buNone/>
              <a:defRPr sz="886"/>
            </a:lvl8pPr>
            <a:lvl9pPr marL="3599810" indent="0">
              <a:buNone/>
              <a:defRPr sz="88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F4AF9537-7404-48CF-AEC1-F11115EF504C}" type="datetimeFigureOut">
              <a:rPr lang="en-GB" smtClean="0"/>
              <a:t>30/12/2023</a:t>
            </a:fld>
            <a:endParaRPr lang="en-GB"/>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2F3A69FD-AE63-41B1-9E2A-20B86A3385F0}" type="slidenum">
              <a:rPr lang="en-GB" smtClean="0"/>
              <a:t>‹#›</a:t>
            </a:fld>
            <a:endParaRPr lang="en-GB"/>
          </a:p>
        </p:txBody>
      </p:sp>
    </p:spTree>
    <p:extLst>
      <p:ext uri="{BB962C8B-B14F-4D97-AF65-F5344CB8AC3E}">
        <p14:creationId xmlns:p14="http://schemas.microsoft.com/office/powerpoint/2010/main" val="298729551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5132" y="874067"/>
            <a:ext cx="7951935" cy="29014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99193" y="3487977"/>
            <a:ext cx="7937874" cy="65899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6224" y="11220298"/>
            <a:ext cx="3037344" cy="399997"/>
          </a:xfrm>
          <a:prstGeom prst="rect">
            <a:avLst/>
          </a:prstGeom>
        </p:spPr>
        <p:txBody>
          <a:bodyPr vert="horz" lIns="91440" tIns="45720" rIns="91440" bIns="45720" rtlCol="0" anchor="ctr"/>
          <a:lstStyle>
            <a:lvl1pPr algn="l">
              <a:defRPr sz="935">
                <a:solidFill>
                  <a:schemeClr val="tx1">
                    <a:alpha val="75000"/>
                  </a:schemeClr>
                </a:solidFill>
              </a:defRPr>
            </a:lvl1pPr>
          </a:lstStyle>
          <a:p>
            <a:fld id="{F4AF9537-7404-48CF-AEC1-F11115EF504C}" type="datetimeFigureOut">
              <a:rPr lang="en-GB" smtClean="0"/>
              <a:t>30/12/2023</a:t>
            </a:fld>
            <a:endParaRPr lang="en-GB"/>
          </a:p>
        </p:txBody>
      </p:sp>
      <p:sp>
        <p:nvSpPr>
          <p:cNvPr id="5" name="Footer Placeholder 4"/>
          <p:cNvSpPr>
            <a:spLocks noGrp="1"/>
          </p:cNvSpPr>
          <p:nvPr>
            <p:ph type="ftr" sz="quarter" idx="3"/>
          </p:nvPr>
        </p:nvSpPr>
        <p:spPr>
          <a:xfrm>
            <a:off x="506224" y="11469203"/>
            <a:ext cx="3712309" cy="399997"/>
          </a:xfrm>
          <a:prstGeom prst="rect">
            <a:avLst/>
          </a:prstGeom>
        </p:spPr>
        <p:txBody>
          <a:bodyPr vert="horz" lIns="91440" tIns="45720" rIns="91440" bIns="45720" rtlCol="0" anchor="ctr"/>
          <a:lstStyle>
            <a:lvl1pPr algn="l">
              <a:defRPr sz="935" cap="all" baseline="0">
                <a:solidFill>
                  <a:schemeClr val="tx1">
                    <a:alpha val="75000"/>
                  </a:schemeClr>
                </a:solidFill>
              </a:defRPr>
            </a:lvl1pPr>
          </a:lstStyle>
          <a:p>
            <a:endParaRPr lang="en-GB"/>
          </a:p>
        </p:txBody>
      </p:sp>
      <p:sp>
        <p:nvSpPr>
          <p:cNvPr id="6" name="Slide Number Placeholder 5"/>
          <p:cNvSpPr>
            <a:spLocks noGrp="1"/>
          </p:cNvSpPr>
          <p:nvPr>
            <p:ph type="sldNum" sz="quarter" idx="4"/>
          </p:nvPr>
        </p:nvSpPr>
        <p:spPr>
          <a:xfrm>
            <a:off x="6437852" y="10200711"/>
            <a:ext cx="2159889" cy="2444495"/>
          </a:xfrm>
          <a:prstGeom prst="rect">
            <a:avLst/>
          </a:prstGeom>
        </p:spPr>
        <p:txBody>
          <a:bodyPr vert="horz" lIns="91440" tIns="45720" rIns="91440" bIns="45720" rtlCol="0" anchor="b"/>
          <a:lstStyle>
            <a:lvl1pPr algn="r">
              <a:defRPr sz="8858" b="0">
                <a:ln>
                  <a:noFill/>
                </a:ln>
                <a:solidFill>
                  <a:schemeClr val="accent1">
                    <a:alpha val="20000"/>
                  </a:schemeClr>
                </a:solidFill>
                <a:latin typeface="+mj-lt"/>
              </a:defRPr>
            </a:lvl1pPr>
          </a:lstStyle>
          <a:p>
            <a:fld id="{2F3A69FD-AE63-41B1-9E2A-20B86A3385F0}" type="slidenum">
              <a:rPr lang="en-GB" smtClean="0"/>
              <a:t>‹#›</a:t>
            </a:fld>
            <a:endParaRPr lang="en-GB"/>
          </a:p>
        </p:txBody>
      </p:sp>
    </p:spTree>
    <p:extLst>
      <p:ext uri="{BB962C8B-B14F-4D97-AF65-F5344CB8AC3E}">
        <p14:creationId xmlns:p14="http://schemas.microsoft.com/office/powerpoint/2010/main" val="350900042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899952" rtl="0" eaLnBrk="1" latinLnBrk="0" hangingPunct="1">
        <a:lnSpc>
          <a:spcPct val="90000"/>
        </a:lnSpc>
        <a:spcBef>
          <a:spcPct val="0"/>
        </a:spcBef>
        <a:buNone/>
        <a:defRPr sz="4724" kern="1200" spc="-118" baseline="0">
          <a:solidFill>
            <a:schemeClr val="accent1"/>
          </a:solidFill>
          <a:latin typeface="+mj-lt"/>
          <a:ea typeface="+mj-ea"/>
          <a:cs typeface="+mj-cs"/>
        </a:defRPr>
      </a:lvl1pPr>
    </p:titleStyle>
    <p:bodyStyle>
      <a:lvl1pPr marL="89995" indent="-89995" algn="l" defTabSz="899952" rtl="0" eaLnBrk="1" latinLnBrk="0" hangingPunct="1">
        <a:lnSpc>
          <a:spcPct val="85000"/>
        </a:lnSpc>
        <a:spcBef>
          <a:spcPts val="1279"/>
        </a:spcBef>
        <a:buFont typeface="Arial" pitchFamily="34" charset="0"/>
        <a:buChar char=" "/>
        <a:defRPr sz="2362" kern="1200">
          <a:solidFill>
            <a:schemeClr val="tx1">
              <a:lumMod val="85000"/>
              <a:lumOff val="15000"/>
            </a:schemeClr>
          </a:solidFill>
          <a:latin typeface="+mn-lt"/>
          <a:ea typeface="+mn-ea"/>
          <a:cs typeface="+mn-cs"/>
        </a:defRPr>
      </a:lvl1pPr>
      <a:lvl2pPr marL="269986" indent="-337482" algn="l" defTabSz="899952" rtl="0" eaLnBrk="1" latinLnBrk="0" hangingPunct="1">
        <a:lnSpc>
          <a:spcPct val="85000"/>
        </a:lnSpc>
        <a:spcBef>
          <a:spcPts val="591"/>
        </a:spcBef>
        <a:buFont typeface="Arial" pitchFamily="34" charset="0"/>
        <a:buChar char=" "/>
        <a:defRPr sz="2362" kern="1200">
          <a:solidFill>
            <a:schemeClr val="tx1">
              <a:lumMod val="85000"/>
              <a:lumOff val="15000"/>
            </a:schemeClr>
          </a:solidFill>
          <a:latin typeface="+mn-lt"/>
          <a:ea typeface="+mn-ea"/>
          <a:cs typeface="+mn-cs"/>
        </a:defRPr>
      </a:lvl2pPr>
      <a:lvl3pPr marL="539971" indent="-539971" algn="l" defTabSz="899952" rtl="0" eaLnBrk="1" latinLnBrk="0" hangingPunct="1">
        <a:lnSpc>
          <a:spcPct val="85000"/>
        </a:lnSpc>
        <a:spcBef>
          <a:spcPts val="591"/>
        </a:spcBef>
        <a:buFont typeface="Arial" pitchFamily="34" charset="0"/>
        <a:buChar char=" "/>
        <a:defRPr sz="1968" i="1" kern="1200">
          <a:solidFill>
            <a:schemeClr val="tx1">
              <a:lumMod val="85000"/>
              <a:lumOff val="15000"/>
            </a:schemeClr>
          </a:solidFill>
          <a:latin typeface="+mn-lt"/>
          <a:ea typeface="+mn-ea"/>
          <a:cs typeface="+mn-cs"/>
        </a:defRPr>
      </a:lvl3pPr>
      <a:lvl4pPr marL="809957" indent="-809957" algn="l" defTabSz="899952" rtl="0" eaLnBrk="1" latinLnBrk="0" hangingPunct="1">
        <a:lnSpc>
          <a:spcPct val="85000"/>
        </a:lnSpc>
        <a:spcBef>
          <a:spcPts val="591"/>
        </a:spcBef>
        <a:buFont typeface="Arial" pitchFamily="34" charset="0"/>
        <a:buChar char=" "/>
        <a:defRPr sz="1772" kern="1200">
          <a:solidFill>
            <a:schemeClr val="tx1">
              <a:lumMod val="85000"/>
              <a:lumOff val="15000"/>
            </a:schemeClr>
          </a:solidFill>
          <a:latin typeface="+mn-lt"/>
          <a:ea typeface="+mn-ea"/>
          <a:cs typeface="+mn-cs"/>
        </a:defRPr>
      </a:lvl4pPr>
      <a:lvl5pPr marL="1079943" indent="-1079943" algn="l" defTabSz="899952" rtl="0" eaLnBrk="1" latinLnBrk="0" hangingPunct="1">
        <a:lnSpc>
          <a:spcPct val="85000"/>
        </a:lnSpc>
        <a:spcBef>
          <a:spcPts val="591"/>
        </a:spcBef>
        <a:buFont typeface="Arial" pitchFamily="34" charset="0"/>
        <a:buChar char=" "/>
        <a:defRPr sz="1772" kern="1200">
          <a:solidFill>
            <a:schemeClr val="tx1">
              <a:lumMod val="85000"/>
              <a:lumOff val="15000"/>
            </a:schemeClr>
          </a:solidFill>
          <a:latin typeface="+mn-lt"/>
          <a:ea typeface="+mn-ea"/>
          <a:cs typeface="+mn-cs"/>
        </a:defRPr>
      </a:lvl5pPr>
      <a:lvl6pPr marL="1181040" indent="-224988" algn="l" defTabSz="899952" rtl="0" eaLnBrk="1" latinLnBrk="0" hangingPunct="1">
        <a:lnSpc>
          <a:spcPct val="85000"/>
        </a:lnSpc>
        <a:spcBef>
          <a:spcPts val="591"/>
        </a:spcBef>
        <a:buFont typeface="Arial" pitchFamily="34" charset="0"/>
        <a:buChar char=" "/>
        <a:defRPr sz="1772" kern="1200">
          <a:solidFill>
            <a:schemeClr val="tx1">
              <a:lumMod val="85000"/>
              <a:lumOff val="15000"/>
            </a:schemeClr>
          </a:solidFill>
          <a:latin typeface="+mn-lt"/>
          <a:ea typeface="+mn-ea"/>
          <a:cs typeface="+mn-cs"/>
        </a:defRPr>
      </a:lvl6pPr>
      <a:lvl7pPr marL="1377880" indent="-224988" algn="l" defTabSz="899952" rtl="0" eaLnBrk="1" latinLnBrk="0" hangingPunct="1">
        <a:lnSpc>
          <a:spcPct val="85000"/>
        </a:lnSpc>
        <a:spcBef>
          <a:spcPts val="591"/>
        </a:spcBef>
        <a:buFont typeface="Arial" pitchFamily="34" charset="0"/>
        <a:buChar char=" "/>
        <a:defRPr sz="1772" kern="1200">
          <a:solidFill>
            <a:schemeClr val="tx1">
              <a:lumMod val="85000"/>
              <a:lumOff val="15000"/>
            </a:schemeClr>
          </a:solidFill>
          <a:latin typeface="+mn-lt"/>
          <a:ea typeface="+mn-ea"/>
          <a:cs typeface="+mn-cs"/>
        </a:defRPr>
      </a:lvl7pPr>
      <a:lvl8pPr marL="1574720" indent="-224988" algn="l" defTabSz="899952" rtl="0" eaLnBrk="1" latinLnBrk="0" hangingPunct="1">
        <a:lnSpc>
          <a:spcPct val="85000"/>
        </a:lnSpc>
        <a:spcBef>
          <a:spcPts val="591"/>
        </a:spcBef>
        <a:buFont typeface="Arial" pitchFamily="34" charset="0"/>
        <a:buChar char=" "/>
        <a:defRPr sz="1772" kern="1200">
          <a:solidFill>
            <a:schemeClr val="tx1">
              <a:lumMod val="85000"/>
              <a:lumOff val="15000"/>
            </a:schemeClr>
          </a:solidFill>
          <a:latin typeface="+mn-lt"/>
          <a:ea typeface="+mn-ea"/>
          <a:cs typeface="+mn-cs"/>
        </a:defRPr>
      </a:lvl8pPr>
      <a:lvl9pPr marL="1771560" indent="-224988" algn="l" defTabSz="899952" rtl="0" eaLnBrk="1" latinLnBrk="0" hangingPunct="1">
        <a:lnSpc>
          <a:spcPct val="85000"/>
        </a:lnSpc>
        <a:spcBef>
          <a:spcPts val="591"/>
        </a:spcBef>
        <a:buFont typeface="Arial" pitchFamily="34" charset="0"/>
        <a:buChar char=" "/>
        <a:defRPr sz="1772" kern="1200">
          <a:solidFill>
            <a:schemeClr val="tx1">
              <a:lumMod val="85000"/>
              <a:lumOff val="15000"/>
            </a:schemeClr>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340FE44-DA4C-4FB2-90B2-B7FDAB33D60A}"/>
              </a:ext>
            </a:extLst>
          </p:cNvPr>
          <p:cNvSpPr txBox="1"/>
          <p:nvPr/>
        </p:nvSpPr>
        <p:spPr>
          <a:xfrm>
            <a:off x="263694" y="172394"/>
            <a:ext cx="6116411" cy="1446550"/>
          </a:xfrm>
          <a:prstGeom prst="rect">
            <a:avLst/>
          </a:prstGeom>
          <a:noFill/>
        </p:spPr>
        <p:txBody>
          <a:bodyPr wrap="square" rtlCol="0">
            <a:spAutoFit/>
          </a:bodyPr>
          <a:lstStyle/>
          <a:p>
            <a:r>
              <a:rPr lang="en-GB" dirty="0">
                <a:solidFill>
                  <a:schemeClr val="bg1"/>
                </a:solidFill>
                <a:latin typeface="Franklin Gothic Book" panose="020B0503020102020204" pitchFamily="34" charset="0"/>
              </a:rPr>
              <a:t>Bath and Wells Multi Academy Trust</a:t>
            </a:r>
          </a:p>
          <a:p>
            <a:r>
              <a:rPr lang="en-GB" dirty="0" err="1">
                <a:solidFill>
                  <a:schemeClr val="bg1"/>
                </a:solidFill>
                <a:latin typeface="Franklin Gothic Book" panose="020B0503020102020204" pitchFamily="34" charset="0"/>
              </a:rPr>
              <a:t>Bathford</a:t>
            </a:r>
            <a:r>
              <a:rPr lang="en-GB" dirty="0">
                <a:solidFill>
                  <a:schemeClr val="bg1"/>
                </a:solidFill>
                <a:latin typeface="Franklin Gothic Book" panose="020B0503020102020204" pitchFamily="34" charset="0"/>
              </a:rPr>
              <a:t> Church School</a:t>
            </a:r>
          </a:p>
          <a:p>
            <a:r>
              <a:rPr lang="en-GB" sz="2600" dirty="0">
                <a:solidFill>
                  <a:schemeClr val="bg1"/>
                </a:solidFill>
                <a:latin typeface="Franklin Gothic Demi" panose="020B0703020102020204" pitchFamily="34" charset="0"/>
              </a:rPr>
              <a:t>School Development Plan Priorities 2023-2024</a:t>
            </a:r>
            <a:endParaRPr lang="en-GB" sz="2600" dirty="0">
              <a:solidFill>
                <a:schemeClr val="bg1"/>
              </a:solidFill>
              <a:latin typeface="Franklin Gothic Book" panose="020B0503020102020204" pitchFamily="34" charset="0"/>
            </a:endParaRPr>
          </a:p>
        </p:txBody>
      </p:sp>
      <p:sp>
        <p:nvSpPr>
          <p:cNvPr id="9" name="Rectangle 8">
            <a:extLst>
              <a:ext uri="{FF2B5EF4-FFF2-40B4-BE49-F238E27FC236}">
                <a16:creationId xmlns:a16="http://schemas.microsoft.com/office/drawing/2014/main" id="{B73703C5-FC5C-4F82-B576-EEE9A0A6D5C6}"/>
              </a:ext>
            </a:extLst>
          </p:cNvPr>
          <p:cNvSpPr/>
          <p:nvPr/>
        </p:nvSpPr>
        <p:spPr>
          <a:xfrm>
            <a:off x="0" y="1588927"/>
            <a:ext cx="8999538" cy="939896"/>
          </a:xfrm>
          <a:prstGeom prst="rect">
            <a:avLst/>
          </a:prstGeom>
          <a:solidFill>
            <a:srgbClr val="BBC4DE">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Grow, Care, Serve Share</a:t>
            </a:r>
          </a:p>
        </p:txBody>
      </p:sp>
      <p:sp>
        <p:nvSpPr>
          <p:cNvPr id="10" name="Rectangle 9">
            <a:extLst>
              <a:ext uri="{FF2B5EF4-FFF2-40B4-BE49-F238E27FC236}">
                <a16:creationId xmlns:a16="http://schemas.microsoft.com/office/drawing/2014/main" id="{B095B520-B8EB-47B3-AB5E-5D1AFCD83195}"/>
              </a:ext>
            </a:extLst>
          </p:cNvPr>
          <p:cNvSpPr/>
          <p:nvPr/>
        </p:nvSpPr>
        <p:spPr>
          <a:xfrm>
            <a:off x="260578" y="2767896"/>
            <a:ext cx="8434160" cy="3806133"/>
          </a:xfrm>
          <a:prstGeom prst="rect">
            <a:avLst/>
          </a:prstGeom>
          <a:solidFill>
            <a:srgbClr val="BBC4DE">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5F8B5DD-431B-4562-B1C6-ECFB72EA9E03}"/>
              </a:ext>
            </a:extLst>
          </p:cNvPr>
          <p:cNvSpPr txBox="1"/>
          <p:nvPr/>
        </p:nvSpPr>
        <p:spPr>
          <a:xfrm>
            <a:off x="293575" y="2818207"/>
            <a:ext cx="8389937" cy="861774"/>
          </a:xfrm>
          <a:prstGeom prst="rect">
            <a:avLst/>
          </a:prstGeom>
          <a:noFill/>
        </p:spPr>
        <p:txBody>
          <a:bodyPr wrap="square" rtlCol="0">
            <a:spAutoFit/>
          </a:bodyPr>
          <a:lstStyle/>
          <a:p>
            <a:pPr algn="ctr"/>
            <a:r>
              <a:rPr lang="en-GB" sz="2200" dirty="0">
                <a:solidFill>
                  <a:schemeClr val="bg1"/>
                </a:solidFill>
                <a:latin typeface="Franklin Gothic Demi" panose="020B0703020102020204" pitchFamily="34" charset="0"/>
              </a:rPr>
              <a:t>School Values </a:t>
            </a:r>
            <a:endParaRPr lang="en-GB" sz="2200" dirty="0">
              <a:solidFill>
                <a:srgbClr val="FF0000"/>
              </a:solidFill>
              <a:latin typeface="Franklin Gothic Demi" panose="020B0703020102020204" pitchFamily="34" charset="0"/>
            </a:endParaRPr>
          </a:p>
          <a:p>
            <a:pPr algn="ctr"/>
            <a:r>
              <a:rPr lang="en-GB" sz="1200" dirty="0">
                <a:solidFill>
                  <a:schemeClr val="bg1"/>
                </a:solidFill>
                <a:latin typeface="Franklin Gothic Book" panose="020B0503020102020204" pitchFamily="34" charset="0"/>
              </a:rPr>
              <a:t>BE YOUR BEST| BE KIND|BE RESPECTFUL | BE A TEAM|  </a:t>
            </a:r>
          </a:p>
          <a:p>
            <a:pPr algn="ctr"/>
            <a:r>
              <a:rPr lang="en-GB" sz="1600" b="1" dirty="0">
                <a:solidFill>
                  <a:schemeClr val="bg1"/>
                </a:solidFill>
                <a:latin typeface="Franklin Gothic Book" panose="020B0503020102020204" pitchFamily="34" charset="0"/>
              </a:rPr>
              <a:t>OUR STRATEGIC GOALS</a:t>
            </a:r>
          </a:p>
        </p:txBody>
      </p:sp>
      <p:sp>
        <p:nvSpPr>
          <p:cNvPr id="12" name="Rectangle 11">
            <a:extLst>
              <a:ext uri="{FF2B5EF4-FFF2-40B4-BE49-F238E27FC236}">
                <a16:creationId xmlns:a16="http://schemas.microsoft.com/office/drawing/2014/main" id="{1282F6FC-DCFA-4A68-B41A-214C5D09849B}"/>
              </a:ext>
            </a:extLst>
          </p:cNvPr>
          <p:cNvSpPr/>
          <p:nvPr/>
        </p:nvSpPr>
        <p:spPr>
          <a:xfrm>
            <a:off x="423009" y="3939038"/>
            <a:ext cx="8106908" cy="2451604"/>
          </a:xfrm>
          <a:prstGeom prst="rect">
            <a:avLst/>
          </a:prstGeom>
          <a:solidFill>
            <a:srgbClr val="BBC4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en-GB" sz="1400" dirty="0"/>
          </a:p>
        </p:txBody>
      </p:sp>
      <p:sp>
        <p:nvSpPr>
          <p:cNvPr id="13" name="TextBox 12">
            <a:extLst>
              <a:ext uri="{FF2B5EF4-FFF2-40B4-BE49-F238E27FC236}">
                <a16:creationId xmlns:a16="http://schemas.microsoft.com/office/drawing/2014/main" id="{8DCC153C-C824-4D17-8DA1-84CFCCFF413A}"/>
              </a:ext>
            </a:extLst>
          </p:cNvPr>
          <p:cNvSpPr txBox="1"/>
          <p:nvPr/>
        </p:nvSpPr>
        <p:spPr>
          <a:xfrm>
            <a:off x="506276" y="3971019"/>
            <a:ext cx="1951521" cy="523220"/>
          </a:xfrm>
          <a:prstGeom prst="rect">
            <a:avLst/>
          </a:prstGeom>
          <a:noFill/>
        </p:spPr>
        <p:txBody>
          <a:bodyPr wrap="square" lIns="91440" tIns="45720" rIns="91440" bIns="45720" rtlCol="0" anchor="t">
            <a:spAutoFit/>
          </a:bodyPr>
          <a:lstStyle/>
          <a:p>
            <a:r>
              <a:rPr lang="en-GB" sz="1400" b="1" dirty="0"/>
              <a:t>Goal 1: Cognitive and Metacognitive Strategies</a:t>
            </a:r>
          </a:p>
        </p:txBody>
      </p:sp>
      <p:cxnSp>
        <p:nvCxnSpPr>
          <p:cNvPr id="16" name="Straight Connector 15">
            <a:extLst>
              <a:ext uri="{FF2B5EF4-FFF2-40B4-BE49-F238E27FC236}">
                <a16:creationId xmlns:a16="http://schemas.microsoft.com/office/drawing/2014/main" id="{507E1218-1CE5-4D58-AAF8-C6596C0C7155}"/>
              </a:ext>
            </a:extLst>
          </p:cNvPr>
          <p:cNvCxnSpPr>
            <a:cxnSpLocks/>
          </p:cNvCxnSpPr>
          <p:nvPr/>
        </p:nvCxnSpPr>
        <p:spPr>
          <a:xfrm>
            <a:off x="2389561" y="4108432"/>
            <a:ext cx="0" cy="20975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3314E31-0059-494E-AB49-E5D02CECD487}"/>
              </a:ext>
            </a:extLst>
          </p:cNvPr>
          <p:cNvCxnSpPr>
            <a:cxnSpLocks/>
          </p:cNvCxnSpPr>
          <p:nvPr/>
        </p:nvCxnSpPr>
        <p:spPr>
          <a:xfrm>
            <a:off x="4476463" y="4108432"/>
            <a:ext cx="0" cy="20975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6F70B5-C8C9-43B7-814E-ACD1A1F90845}"/>
              </a:ext>
            </a:extLst>
          </p:cNvPr>
          <p:cNvCxnSpPr>
            <a:cxnSpLocks/>
          </p:cNvCxnSpPr>
          <p:nvPr/>
        </p:nvCxnSpPr>
        <p:spPr>
          <a:xfrm>
            <a:off x="6495130" y="4108433"/>
            <a:ext cx="0" cy="20975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ED145D3-F2B9-4835-B684-99A0ADA1B5BC}"/>
              </a:ext>
            </a:extLst>
          </p:cNvPr>
          <p:cNvSpPr txBox="1"/>
          <p:nvPr/>
        </p:nvSpPr>
        <p:spPr>
          <a:xfrm>
            <a:off x="2427787" y="3935481"/>
            <a:ext cx="1890243" cy="542282"/>
          </a:xfrm>
          <a:prstGeom prst="rect">
            <a:avLst/>
          </a:prstGeom>
          <a:noFill/>
        </p:spPr>
        <p:txBody>
          <a:bodyPr wrap="square" rtlCol="0">
            <a:spAutoFit/>
          </a:bodyPr>
          <a:lstStyle/>
          <a:p>
            <a:pPr algn="ctr"/>
            <a:r>
              <a:rPr lang="en-GB" sz="1400" b="1" dirty="0"/>
              <a:t>Goal 2: Quality First Teaching</a:t>
            </a:r>
          </a:p>
        </p:txBody>
      </p:sp>
      <p:sp>
        <p:nvSpPr>
          <p:cNvPr id="21" name="TextBox 20">
            <a:extLst>
              <a:ext uri="{FF2B5EF4-FFF2-40B4-BE49-F238E27FC236}">
                <a16:creationId xmlns:a16="http://schemas.microsoft.com/office/drawing/2014/main" id="{5570B003-08A0-4BCA-8CBC-DD74C5EDB2CA}"/>
              </a:ext>
            </a:extLst>
          </p:cNvPr>
          <p:cNvSpPr txBox="1"/>
          <p:nvPr/>
        </p:nvSpPr>
        <p:spPr>
          <a:xfrm>
            <a:off x="4682355" y="3931033"/>
            <a:ext cx="1440541" cy="523220"/>
          </a:xfrm>
          <a:prstGeom prst="rect">
            <a:avLst/>
          </a:prstGeom>
          <a:noFill/>
        </p:spPr>
        <p:txBody>
          <a:bodyPr wrap="square" rtlCol="0">
            <a:spAutoFit/>
          </a:bodyPr>
          <a:lstStyle/>
          <a:p>
            <a:pPr algn="ctr"/>
            <a:r>
              <a:rPr lang="en-GB" sz="1400" b="1" dirty="0"/>
              <a:t>Goal 3: Excellent mental health </a:t>
            </a:r>
            <a:endParaRPr lang="en-GB" sz="1200" b="1" dirty="0"/>
          </a:p>
        </p:txBody>
      </p:sp>
      <p:sp>
        <p:nvSpPr>
          <p:cNvPr id="22" name="TextBox 21">
            <a:extLst>
              <a:ext uri="{FF2B5EF4-FFF2-40B4-BE49-F238E27FC236}">
                <a16:creationId xmlns:a16="http://schemas.microsoft.com/office/drawing/2014/main" id="{3A78DD9B-86E6-4699-AFBC-04C4BB0051A3}"/>
              </a:ext>
            </a:extLst>
          </p:cNvPr>
          <p:cNvSpPr txBox="1"/>
          <p:nvPr/>
        </p:nvSpPr>
        <p:spPr>
          <a:xfrm>
            <a:off x="6701022" y="3965558"/>
            <a:ext cx="1514749" cy="307777"/>
          </a:xfrm>
          <a:prstGeom prst="rect">
            <a:avLst/>
          </a:prstGeom>
          <a:noFill/>
        </p:spPr>
        <p:txBody>
          <a:bodyPr wrap="square" lIns="91440" tIns="45720" rIns="91440" bIns="45720" rtlCol="0" anchor="t">
            <a:spAutoFit/>
          </a:bodyPr>
          <a:lstStyle/>
          <a:p>
            <a:pPr algn="ctr"/>
            <a:r>
              <a:rPr lang="en-GB" sz="1400" b="1" dirty="0"/>
              <a:t>Goal 4: Leadership</a:t>
            </a:r>
          </a:p>
        </p:txBody>
      </p:sp>
      <p:sp>
        <p:nvSpPr>
          <p:cNvPr id="29" name="Rectangle 28">
            <a:extLst>
              <a:ext uri="{FF2B5EF4-FFF2-40B4-BE49-F238E27FC236}">
                <a16:creationId xmlns:a16="http://schemas.microsoft.com/office/drawing/2014/main" id="{314C3176-6A04-41CD-81E5-89FE33255558}"/>
              </a:ext>
            </a:extLst>
          </p:cNvPr>
          <p:cNvSpPr/>
          <p:nvPr/>
        </p:nvSpPr>
        <p:spPr>
          <a:xfrm>
            <a:off x="249352" y="6681108"/>
            <a:ext cx="8434160" cy="5060949"/>
          </a:xfrm>
          <a:prstGeom prst="rect">
            <a:avLst/>
          </a:prstGeom>
          <a:solidFill>
            <a:srgbClr val="BBC4DE">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8543A8E-3677-4DD8-82D0-D230081FF3A9}"/>
              </a:ext>
            </a:extLst>
          </p:cNvPr>
          <p:cNvSpPr/>
          <p:nvPr/>
        </p:nvSpPr>
        <p:spPr>
          <a:xfrm>
            <a:off x="384290" y="6801652"/>
            <a:ext cx="3992706" cy="4791860"/>
          </a:xfrm>
          <a:prstGeom prst="rect">
            <a:avLst/>
          </a:prstGeom>
          <a:solidFill>
            <a:srgbClr val="BBC4DE">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D3390B25-9512-4877-89F0-79279E3F647F}"/>
              </a:ext>
            </a:extLst>
          </p:cNvPr>
          <p:cNvSpPr/>
          <p:nvPr/>
        </p:nvSpPr>
        <p:spPr>
          <a:xfrm>
            <a:off x="506071" y="6907682"/>
            <a:ext cx="2948329" cy="461665"/>
          </a:xfrm>
          <a:prstGeom prst="rect">
            <a:avLst/>
          </a:prstGeom>
          <a:noFill/>
        </p:spPr>
        <p:txBody>
          <a:bodyPr wrap="square">
            <a:spAutoFit/>
          </a:bodyPr>
          <a:lstStyle/>
          <a:p>
            <a:r>
              <a:rPr lang="en-GB" sz="2400" dirty="0">
                <a:solidFill>
                  <a:srgbClr val="4C565C"/>
                </a:solidFill>
                <a:latin typeface="Franklin Gothic Demi" panose="020B0703020102020204" pitchFamily="34" charset="0"/>
              </a:rPr>
              <a:t>OUR VISION</a:t>
            </a:r>
            <a:endParaRPr lang="en-GB" sz="1600" dirty="0">
              <a:solidFill>
                <a:srgbClr val="4C565C"/>
              </a:solidFill>
              <a:latin typeface="Franklin Gothic Demi" panose="020B0703020102020204" pitchFamily="34" charset="0"/>
            </a:endParaRPr>
          </a:p>
        </p:txBody>
      </p:sp>
      <p:sp>
        <p:nvSpPr>
          <p:cNvPr id="33" name="Rectangle 32">
            <a:extLst>
              <a:ext uri="{FF2B5EF4-FFF2-40B4-BE49-F238E27FC236}">
                <a16:creationId xmlns:a16="http://schemas.microsoft.com/office/drawing/2014/main" id="{27C39320-C1E2-4504-A74F-793D04216FCE}"/>
              </a:ext>
            </a:extLst>
          </p:cNvPr>
          <p:cNvSpPr/>
          <p:nvPr/>
        </p:nvSpPr>
        <p:spPr>
          <a:xfrm>
            <a:off x="4498777" y="6801651"/>
            <a:ext cx="3992706" cy="4791861"/>
          </a:xfrm>
          <a:prstGeom prst="rect">
            <a:avLst/>
          </a:prstGeom>
          <a:solidFill>
            <a:srgbClr val="BBC4DE">
              <a:alpha val="8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38FFFE8-9F47-46E6-8C47-095B89F45A99}"/>
              </a:ext>
            </a:extLst>
          </p:cNvPr>
          <p:cNvSpPr/>
          <p:nvPr/>
        </p:nvSpPr>
        <p:spPr>
          <a:xfrm>
            <a:off x="4678545" y="7301590"/>
            <a:ext cx="3206810" cy="369332"/>
          </a:xfrm>
          <a:prstGeom prst="rect">
            <a:avLst/>
          </a:prstGeom>
          <a:solidFill>
            <a:srgbClr val="4C565C"/>
          </a:solidFill>
        </p:spPr>
        <p:txBody>
          <a:bodyPr wrap="square">
            <a:spAutoFit/>
          </a:bodyPr>
          <a:lstStyle/>
          <a:p>
            <a:r>
              <a:rPr lang="en-GB" dirty="0">
                <a:solidFill>
                  <a:schemeClr val="bg1"/>
                </a:solidFill>
                <a:latin typeface="Franklin Gothic Demi" panose="020B0703020102020204" pitchFamily="34" charset="0"/>
              </a:rPr>
              <a:t>MORAL &amp; ETHICAL VALUES</a:t>
            </a:r>
          </a:p>
        </p:txBody>
      </p:sp>
      <p:sp>
        <p:nvSpPr>
          <p:cNvPr id="35" name="Rectangle 34">
            <a:extLst>
              <a:ext uri="{FF2B5EF4-FFF2-40B4-BE49-F238E27FC236}">
                <a16:creationId xmlns:a16="http://schemas.microsoft.com/office/drawing/2014/main" id="{48E0A169-8EE8-4618-8280-46B0B7719FEC}"/>
              </a:ext>
            </a:extLst>
          </p:cNvPr>
          <p:cNvSpPr/>
          <p:nvPr/>
        </p:nvSpPr>
        <p:spPr>
          <a:xfrm>
            <a:off x="4658348" y="9410130"/>
            <a:ext cx="3484380" cy="646331"/>
          </a:xfrm>
          <a:prstGeom prst="rect">
            <a:avLst/>
          </a:prstGeom>
          <a:solidFill>
            <a:srgbClr val="4C565C"/>
          </a:solidFill>
        </p:spPr>
        <p:txBody>
          <a:bodyPr wrap="square">
            <a:spAutoFit/>
          </a:bodyPr>
          <a:lstStyle/>
          <a:p>
            <a:r>
              <a:rPr lang="en-GB" dirty="0">
                <a:solidFill>
                  <a:schemeClr val="bg1"/>
                </a:solidFill>
                <a:latin typeface="Franklin Gothic Demi" panose="020B0703020102020204" pitchFamily="34" charset="0"/>
              </a:rPr>
              <a:t>EDUCATIONAL &amp; ASPIRATIONAL VALUES</a:t>
            </a:r>
          </a:p>
        </p:txBody>
      </p:sp>
      <p:sp>
        <p:nvSpPr>
          <p:cNvPr id="39" name="Rectangle 38">
            <a:extLst>
              <a:ext uri="{FF2B5EF4-FFF2-40B4-BE49-F238E27FC236}">
                <a16:creationId xmlns:a16="http://schemas.microsoft.com/office/drawing/2014/main" id="{79027D03-F93C-4041-8D8C-CDE0750279F2}"/>
              </a:ext>
            </a:extLst>
          </p:cNvPr>
          <p:cNvSpPr/>
          <p:nvPr/>
        </p:nvSpPr>
        <p:spPr>
          <a:xfrm>
            <a:off x="4598871" y="6904048"/>
            <a:ext cx="4206422" cy="400110"/>
          </a:xfrm>
          <a:prstGeom prst="rect">
            <a:avLst/>
          </a:prstGeom>
          <a:noFill/>
        </p:spPr>
        <p:txBody>
          <a:bodyPr wrap="square">
            <a:spAutoFit/>
          </a:bodyPr>
          <a:lstStyle/>
          <a:p>
            <a:r>
              <a:rPr lang="en-GB" sz="2000" dirty="0">
                <a:solidFill>
                  <a:srgbClr val="4C565C"/>
                </a:solidFill>
                <a:latin typeface="Franklin Gothic Demi" panose="020B0703020102020204" pitchFamily="34" charset="0"/>
              </a:rPr>
              <a:t>BWMAT CORE RESPONSIBILITIES</a:t>
            </a:r>
          </a:p>
        </p:txBody>
      </p:sp>
      <p:sp>
        <p:nvSpPr>
          <p:cNvPr id="40" name="Rectangle 39">
            <a:extLst>
              <a:ext uri="{FF2B5EF4-FFF2-40B4-BE49-F238E27FC236}">
                <a16:creationId xmlns:a16="http://schemas.microsoft.com/office/drawing/2014/main" id="{C6B2F576-5156-473C-986E-9B6191097FFA}"/>
              </a:ext>
            </a:extLst>
          </p:cNvPr>
          <p:cNvSpPr/>
          <p:nvPr/>
        </p:nvSpPr>
        <p:spPr>
          <a:xfrm>
            <a:off x="4610105" y="7694846"/>
            <a:ext cx="2045099" cy="1692771"/>
          </a:xfrm>
          <a:prstGeom prst="rect">
            <a:avLst/>
          </a:prstGeom>
        </p:spPr>
        <p:txBody>
          <a:bodyPr wrap="square">
            <a:spAutoFit/>
          </a:bodyPr>
          <a:lstStyle/>
          <a:p>
            <a:pPr>
              <a:lnSpc>
                <a:spcPct val="100000"/>
              </a:lnSpc>
            </a:pPr>
            <a:r>
              <a:rPr lang="en-GB" sz="800" dirty="0">
                <a:latin typeface="Arial" panose="020B0604020202020204" pitchFamily="34" charset="0"/>
                <a:ea typeface="Calibri" panose="020F0502020204030204" pitchFamily="34" charset="0"/>
                <a:cs typeface="Arial" panose="020B0604020202020204" pitchFamily="34" charset="0"/>
              </a:rPr>
              <a:t>Our distinctively Christian ethos underpins all the work of the Trust and every aspect of curriculum delivery. </a:t>
            </a:r>
          </a:p>
          <a:p>
            <a:pPr>
              <a:lnSpc>
                <a:spcPct val="100000"/>
              </a:lnSpc>
            </a:pPr>
            <a:r>
              <a:rPr lang="en-GB" sz="800" dirty="0">
                <a:latin typeface="Arial" panose="020B0604020202020204" pitchFamily="34" charset="0"/>
                <a:cs typeface="Arial" panose="020B0604020202020204" pitchFamily="34" charset="0"/>
              </a:rPr>
              <a:t>We reinforce values of kindness, respect, forgiveness, perseverance and love.</a:t>
            </a:r>
          </a:p>
          <a:p>
            <a:pPr>
              <a:lnSpc>
                <a:spcPct val="100000"/>
              </a:lnSpc>
            </a:pPr>
            <a:r>
              <a:rPr lang="en-GB" sz="800" dirty="0">
                <a:latin typeface="Arial" panose="020B0604020202020204" pitchFamily="34" charset="0"/>
                <a:cs typeface="Arial" panose="020B0604020202020204" pitchFamily="34" charset="0"/>
              </a:rPr>
              <a:t>Alongside an outstanding education, we deliver a focus on the quality  of our children’s characters.</a:t>
            </a:r>
          </a:p>
          <a:p>
            <a:pPr>
              <a:lnSpc>
                <a:spcPct val="100000"/>
              </a:lnSpc>
            </a:pPr>
            <a:r>
              <a:rPr lang="en-GB" sz="800" dirty="0">
                <a:latin typeface="Arial" panose="020B0604020202020204" pitchFamily="34" charset="0"/>
                <a:cs typeface="Arial" panose="020B0604020202020204" pitchFamily="34" charset="0"/>
              </a:rPr>
              <a:t>We guarantee year-round support for the most vulnerable and less well-off, as well as those who suffer discrimination and those living with disability.</a:t>
            </a:r>
          </a:p>
        </p:txBody>
      </p:sp>
      <p:pic>
        <p:nvPicPr>
          <p:cNvPr id="45" name="Picture 44">
            <a:extLst>
              <a:ext uri="{FF2B5EF4-FFF2-40B4-BE49-F238E27FC236}">
                <a16:creationId xmlns:a16="http://schemas.microsoft.com/office/drawing/2014/main" id="{57CC4590-6F08-470C-AD86-7C442EA4D924}"/>
              </a:ext>
            </a:extLst>
          </p:cNvPr>
          <p:cNvPicPr>
            <a:picLocks noChangeAspect="1"/>
          </p:cNvPicPr>
          <p:nvPr/>
        </p:nvPicPr>
        <p:blipFill rotWithShape="1">
          <a:blip r:embed="rId2">
            <a:extLst>
              <a:ext uri="{28A0092B-C50C-407E-A947-70E740481C1C}">
                <a14:useLocalDpi xmlns:a14="http://schemas.microsoft.com/office/drawing/2010/main" val="0"/>
              </a:ext>
            </a:extLst>
          </a:blip>
          <a:srcRect l="14992"/>
          <a:stretch/>
        </p:blipFill>
        <p:spPr>
          <a:xfrm>
            <a:off x="6674483" y="7937241"/>
            <a:ext cx="1622102" cy="1402965"/>
          </a:xfrm>
          <a:prstGeom prst="rect">
            <a:avLst/>
          </a:prstGeom>
        </p:spPr>
      </p:pic>
      <p:sp>
        <p:nvSpPr>
          <p:cNvPr id="49" name="TextBox 48">
            <a:extLst>
              <a:ext uri="{FF2B5EF4-FFF2-40B4-BE49-F238E27FC236}">
                <a16:creationId xmlns:a16="http://schemas.microsoft.com/office/drawing/2014/main" id="{29EF9C0F-6DB6-4241-85F7-EAA1656B65ED}"/>
              </a:ext>
            </a:extLst>
          </p:cNvPr>
          <p:cNvSpPr txBox="1"/>
          <p:nvPr/>
        </p:nvSpPr>
        <p:spPr>
          <a:xfrm>
            <a:off x="4633681" y="10049286"/>
            <a:ext cx="2388446" cy="1692771"/>
          </a:xfrm>
          <a:prstGeom prst="rect">
            <a:avLst/>
          </a:prstGeom>
          <a:noFill/>
        </p:spPr>
        <p:txBody>
          <a:bodyPr wrap="square" rtlCol="0">
            <a:spAutoFit/>
          </a:bodyPr>
          <a:lstStyle/>
          <a:p>
            <a:pPr>
              <a:lnSpc>
                <a:spcPct val="100000"/>
              </a:lnSpc>
            </a:pPr>
            <a:r>
              <a:rPr lang="en-GB" altLang="en-US" sz="800" dirty="0">
                <a:latin typeface="Arial" panose="020B0604020202020204" pitchFamily="34" charset="0"/>
                <a:ea typeface="Calibri" panose="020F0502020204030204" pitchFamily="34" charset="0"/>
                <a:cs typeface="Arial" panose="020B0604020202020204" pitchFamily="34" charset="0"/>
              </a:rPr>
              <a:t>Every child will experience the highest quality teaching and learning.  </a:t>
            </a:r>
            <a:r>
              <a:rPr lang="en-GB" sz="800" dirty="0">
                <a:latin typeface="Arial" panose="020B0604020202020204" pitchFamily="34" charset="0"/>
                <a:cs typeface="Arial" panose="020B0604020202020204" pitchFamily="34" charset="0"/>
              </a:rPr>
              <a:t>This teaching and learning will be delivered in the best possible environment.</a:t>
            </a:r>
          </a:p>
          <a:p>
            <a:pPr>
              <a:lnSpc>
                <a:spcPct val="100000"/>
              </a:lnSpc>
            </a:pPr>
            <a:r>
              <a:rPr lang="en-GB" altLang="en-US" sz="800" dirty="0">
                <a:latin typeface="Arial" panose="020B0604020202020204" pitchFamily="34" charset="0"/>
                <a:ea typeface="Calibri" panose="020F0502020204030204" pitchFamily="34" charset="0"/>
                <a:cs typeface="Arial" panose="020B0604020202020204" pitchFamily="34" charset="0"/>
              </a:rPr>
              <a:t>Teaching staff are committed to the best and most innovative practice and research.</a:t>
            </a:r>
          </a:p>
          <a:p>
            <a:pPr>
              <a:lnSpc>
                <a:spcPct val="100000"/>
              </a:lnSpc>
            </a:pPr>
            <a:r>
              <a:rPr lang="en-GB" altLang="en-US" sz="800" dirty="0">
                <a:latin typeface="Arial" panose="020B0604020202020204" pitchFamily="34" charset="0"/>
                <a:ea typeface="Calibri" panose="020F0502020204030204" pitchFamily="34" charset="0"/>
                <a:cs typeface="Arial" panose="020B0604020202020204" pitchFamily="34" charset="0"/>
              </a:rPr>
              <a:t>All children from all backgrounds are given the chance to change their lives positively through learning. </a:t>
            </a:r>
            <a:endParaRPr lang="en-GB" altLang="en-US" sz="800" dirty="0">
              <a:latin typeface="Arial" panose="020B0604020202020204" pitchFamily="34" charset="0"/>
              <a:cs typeface="Arial" panose="020B0604020202020204" pitchFamily="34" charset="0"/>
            </a:endParaRPr>
          </a:p>
          <a:p>
            <a:pPr>
              <a:lnSpc>
                <a:spcPct val="100000"/>
              </a:lnSpc>
            </a:pPr>
            <a:r>
              <a:rPr lang="en-GB" sz="800" dirty="0">
                <a:latin typeface="Arial" panose="020B0604020202020204" pitchFamily="34" charset="0"/>
                <a:cs typeface="Arial" panose="020B0604020202020204" pitchFamily="34" charset="0"/>
              </a:rPr>
              <a:t>Every school is on a trajectory to become or </a:t>
            </a:r>
            <a:br>
              <a:rPr lang="en-GB" sz="800" dirty="0">
                <a:latin typeface="Arial" panose="020B0604020202020204" pitchFamily="34" charset="0"/>
                <a:cs typeface="Arial" panose="020B0604020202020204" pitchFamily="34" charset="0"/>
              </a:rPr>
            </a:br>
            <a:r>
              <a:rPr lang="en-GB" sz="800" dirty="0">
                <a:latin typeface="Arial" panose="020B0604020202020204" pitchFamily="34" charset="0"/>
                <a:cs typeface="Arial" panose="020B0604020202020204" pitchFamily="34" charset="0"/>
              </a:rPr>
              <a:t>remain outstanding.</a:t>
            </a:r>
          </a:p>
          <a:p>
            <a:pPr>
              <a:lnSpc>
                <a:spcPct val="100000"/>
              </a:lnSpc>
            </a:pPr>
            <a:r>
              <a:rPr lang="en-GB" sz="800" dirty="0">
                <a:latin typeface="Arial" panose="020B0604020202020204" pitchFamily="34" charset="0"/>
                <a:cs typeface="Arial" panose="020B0604020202020204" pitchFamily="34" charset="0"/>
              </a:rPr>
              <a:t>Outstanding leaders in all our schools.</a:t>
            </a:r>
          </a:p>
          <a:p>
            <a:endParaRPr lang="en-GB" sz="800" dirty="0">
              <a:latin typeface="Franklin Gothic Book" panose="020B0503020102020204" pitchFamily="34" charset="0"/>
            </a:endParaRPr>
          </a:p>
        </p:txBody>
      </p:sp>
      <p:pic>
        <p:nvPicPr>
          <p:cNvPr id="50" name="Picture 49">
            <a:extLst>
              <a:ext uri="{FF2B5EF4-FFF2-40B4-BE49-F238E27FC236}">
                <a16:creationId xmlns:a16="http://schemas.microsoft.com/office/drawing/2014/main" id="{AE9D3246-E03D-4670-8E29-5AA7A22A8083}"/>
              </a:ext>
            </a:extLst>
          </p:cNvPr>
          <p:cNvPicPr>
            <a:picLocks noChangeAspect="1"/>
          </p:cNvPicPr>
          <p:nvPr/>
        </p:nvPicPr>
        <p:blipFill rotWithShape="1">
          <a:blip r:embed="rId3">
            <a:extLst>
              <a:ext uri="{28A0092B-C50C-407E-A947-70E740481C1C}">
                <a14:useLocalDpi xmlns:a14="http://schemas.microsoft.com/office/drawing/2010/main" val="0"/>
              </a:ext>
            </a:extLst>
          </a:blip>
          <a:srcRect l="9576" r="6140"/>
          <a:stretch/>
        </p:blipFill>
        <p:spPr>
          <a:xfrm>
            <a:off x="6956403" y="10200631"/>
            <a:ext cx="1340182" cy="1192556"/>
          </a:xfrm>
          <a:prstGeom prst="rect">
            <a:avLst/>
          </a:prstGeom>
        </p:spPr>
      </p:pic>
      <p:pic>
        <p:nvPicPr>
          <p:cNvPr id="2" name="Picture 1">
            <a:extLst>
              <a:ext uri="{FF2B5EF4-FFF2-40B4-BE49-F238E27FC236}">
                <a16:creationId xmlns:a16="http://schemas.microsoft.com/office/drawing/2014/main" id="{D0E6CBA2-63CA-4075-B394-CBD3F3624231}"/>
              </a:ext>
            </a:extLst>
          </p:cNvPr>
          <p:cNvPicPr>
            <a:picLocks noChangeAspect="1"/>
          </p:cNvPicPr>
          <p:nvPr/>
        </p:nvPicPr>
        <p:blipFill>
          <a:blip r:embed="rId4"/>
          <a:stretch>
            <a:fillRect/>
          </a:stretch>
        </p:blipFill>
        <p:spPr>
          <a:xfrm>
            <a:off x="2432493" y="7083902"/>
            <a:ext cx="1708838" cy="1738428"/>
          </a:xfrm>
          <a:prstGeom prst="rect">
            <a:avLst/>
          </a:prstGeom>
        </p:spPr>
      </p:pic>
      <p:pic>
        <p:nvPicPr>
          <p:cNvPr id="3" name="Picture 2">
            <a:extLst>
              <a:ext uri="{FF2B5EF4-FFF2-40B4-BE49-F238E27FC236}">
                <a16:creationId xmlns:a16="http://schemas.microsoft.com/office/drawing/2014/main" id="{72A051AD-203F-4B74-A186-07C37B3C8E7A}"/>
              </a:ext>
            </a:extLst>
          </p:cNvPr>
          <p:cNvPicPr>
            <a:picLocks noChangeAspect="1"/>
          </p:cNvPicPr>
          <p:nvPr/>
        </p:nvPicPr>
        <p:blipFill>
          <a:blip r:embed="rId5"/>
          <a:stretch>
            <a:fillRect/>
          </a:stretch>
        </p:blipFill>
        <p:spPr>
          <a:xfrm>
            <a:off x="2462753" y="9347863"/>
            <a:ext cx="1656174" cy="1857166"/>
          </a:xfrm>
          <a:prstGeom prst="rect">
            <a:avLst/>
          </a:prstGeom>
        </p:spPr>
      </p:pic>
      <p:sp>
        <p:nvSpPr>
          <p:cNvPr id="4" name="TextBox 3">
            <a:extLst>
              <a:ext uri="{FF2B5EF4-FFF2-40B4-BE49-F238E27FC236}">
                <a16:creationId xmlns:a16="http://schemas.microsoft.com/office/drawing/2014/main" id="{FE97D556-CE0F-43B5-8DC7-7DE7720D1F19}"/>
              </a:ext>
            </a:extLst>
          </p:cNvPr>
          <p:cNvSpPr txBox="1"/>
          <p:nvPr/>
        </p:nvSpPr>
        <p:spPr>
          <a:xfrm>
            <a:off x="508791" y="4534569"/>
            <a:ext cx="1991956" cy="1938992"/>
          </a:xfrm>
          <a:prstGeom prst="rect">
            <a:avLst/>
          </a:prstGeom>
          <a:noFill/>
        </p:spPr>
        <p:txBody>
          <a:bodyPr wrap="square" lIns="91440" tIns="45720" rIns="91440" bIns="45720" rtlCol="0" anchor="t">
            <a:spAutoFit/>
          </a:bodyPr>
          <a:lstStyle/>
          <a:p>
            <a:r>
              <a:rPr lang="en-GB" sz="1200" dirty="0">
                <a:ea typeface="+mn-lt"/>
                <a:cs typeface="+mn-lt"/>
              </a:rPr>
              <a:t>Teachers manage cognitive load in order to enable children to transfer new learning to long-term memory. Teachers activate prior knowledge, teach small steps and provide opportunities for children to plan, monitor and evaluate their own learning.  </a:t>
            </a:r>
            <a:endParaRPr lang="en-US" dirty="0"/>
          </a:p>
        </p:txBody>
      </p:sp>
      <p:sp>
        <p:nvSpPr>
          <p:cNvPr id="32" name="TextBox 31">
            <a:extLst>
              <a:ext uri="{FF2B5EF4-FFF2-40B4-BE49-F238E27FC236}">
                <a16:creationId xmlns:a16="http://schemas.microsoft.com/office/drawing/2014/main" id="{EB1C437A-2949-435A-B5E2-A0F923C96662}"/>
              </a:ext>
            </a:extLst>
          </p:cNvPr>
          <p:cNvSpPr txBox="1"/>
          <p:nvPr/>
        </p:nvSpPr>
        <p:spPr>
          <a:xfrm>
            <a:off x="2387380" y="4344982"/>
            <a:ext cx="2111397" cy="2123658"/>
          </a:xfrm>
          <a:prstGeom prst="rect">
            <a:avLst/>
          </a:prstGeom>
          <a:noFill/>
        </p:spPr>
        <p:txBody>
          <a:bodyPr wrap="square" lIns="91440" tIns="45720" rIns="91440" bIns="45720" rtlCol="0" anchor="t">
            <a:spAutoFit/>
          </a:bodyPr>
          <a:lstStyle/>
          <a:p>
            <a:pPr>
              <a:tabLst>
                <a:tab pos="2637155" algn="ctr"/>
                <a:tab pos="5274310" algn="r"/>
                <a:tab pos="457200" algn="l"/>
              </a:tabLst>
            </a:pPr>
            <a:r>
              <a:rPr lang="en-GB" sz="1200" dirty="0">
                <a:solidFill>
                  <a:srgbClr val="000000"/>
                </a:solidFill>
                <a:latin typeface="Calibri Light"/>
                <a:cs typeface="Times New Roman"/>
              </a:rPr>
              <a:t>Teachers identify and remove barriers, improving outcomes for children.  Teachers give clear explanations, model, check frequently for understanding, offer guided practice before independent practice,  scaffold and make effective  use of flexible grouping,  adapting teaching to meet needs of the children. </a:t>
            </a:r>
          </a:p>
        </p:txBody>
      </p:sp>
      <p:sp>
        <p:nvSpPr>
          <p:cNvPr id="36" name="TextBox 35">
            <a:extLst>
              <a:ext uri="{FF2B5EF4-FFF2-40B4-BE49-F238E27FC236}">
                <a16:creationId xmlns:a16="http://schemas.microsoft.com/office/drawing/2014/main" id="{B76366B7-9622-49F8-A79F-8C6694BF3374}"/>
              </a:ext>
            </a:extLst>
          </p:cNvPr>
          <p:cNvSpPr txBox="1"/>
          <p:nvPr/>
        </p:nvSpPr>
        <p:spPr>
          <a:xfrm>
            <a:off x="4479393" y="4352097"/>
            <a:ext cx="2011995" cy="2123658"/>
          </a:xfrm>
          <a:prstGeom prst="rect">
            <a:avLst/>
          </a:prstGeom>
          <a:noFill/>
        </p:spPr>
        <p:txBody>
          <a:bodyPr wrap="square" lIns="91440" tIns="45720" rIns="91440" bIns="45720" rtlCol="0" anchor="t">
            <a:spAutoFit/>
          </a:bodyPr>
          <a:lstStyle/>
          <a:p>
            <a:r>
              <a:rPr lang="en-GB" sz="1200" dirty="0"/>
              <a:t>Throughout the school community there is a culture of shared responsibility</a:t>
            </a:r>
          </a:p>
          <a:p>
            <a:r>
              <a:rPr lang="en-GB" sz="1200" dirty="0"/>
              <a:t>for mental health and wellbeing. Our staff are recognised as our most precious resource  and their wellbeing, as well as that of the children, is secure. This empowers all to be the best versions of themselves.</a:t>
            </a:r>
            <a:endParaRPr lang="en-GB" sz="1200" dirty="0">
              <a:cs typeface="Calibri Light"/>
            </a:endParaRPr>
          </a:p>
        </p:txBody>
      </p:sp>
      <p:sp>
        <p:nvSpPr>
          <p:cNvPr id="37" name="TextBox 36">
            <a:extLst>
              <a:ext uri="{FF2B5EF4-FFF2-40B4-BE49-F238E27FC236}">
                <a16:creationId xmlns:a16="http://schemas.microsoft.com/office/drawing/2014/main" id="{93846983-C89C-416E-9D7C-BA40D4ABAFAC}"/>
              </a:ext>
            </a:extLst>
          </p:cNvPr>
          <p:cNvSpPr txBox="1"/>
          <p:nvPr/>
        </p:nvSpPr>
        <p:spPr>
          <a:xfrm>
            <a:off x="6495130" y="4338298"/>
            <a:ext cx="1951902" cy="1754326"/>
          </a:xfrm>
          <a:prstGeom prst="rect">
            <a:avLst/>
          </a:prstGeom>
          <a:noFill/>
        </p:spPr>
        <p:txBody>
          <a:bodyPr wrap="square" lIns="91440" tIns="45720" rIns="91440" bIns="45720" rtlCol="0" anchor="t">
            <a:spAutoFit/>
          </a:bodyPr>
          <a:lstStyle/>
          <a:p>
            <a:r>
              <a:rPr lang="en-GB" sz="1200" dirty="0">
                <a:solidFill>
                  <a:srgbClr val="000000"/>
                </a:solidFill>
                <a:latin typeface="Calibri Light"/>
                <a:cs typeface="Calibri Light"/>
              </a:rPr>
              <a:t>Our Global Curriculum leadership approach  supports middle leadership development effectively allowing leaders to monitor, support and develop subjects in the long term. Leaders can evidence the impact of their leadership. </a:t>
            </a:r>
          </a:p>
        </p:txBody>
      </p:sp>
      <p:sp>
        <p:nvSpPr>
          <p:cNvPr id="38" name="Rectangle 37">
            <a:extLst>
              <a:ext uri="{FF2B5EF4-FFF2-40B4-BE49-F238E27FC236}">
                <a16:creationId xmlns:a16="http://schemas.microsoft.com/office/drawing/2014/main" id="{3CC427DA-50E3-4370-B16D-9007A35FC198}"/>
              </a:ext>
            </a:extLst>
          </p:cNvPr>
          <p:cNvSpPr/>
          <p:nvPr/>
        </p:nvSpPr>
        <p:spPr>
          <a:xfrm>
            <a:off x="417654" y="7369347"/>
            <a:ext cx="2045099" cy="3170099"/>
          </a:xfrm>
          <a:prstGeom prst="rect">
            <a:avLst/>
          </a:prstGeom>
        </p:spPr>
        <p:txBody>
          <a:bodyPr wrap="square">
            <a:spAutoFit/>
          </a:bodyPr>
          <a:lstStyle/>
          <a:p>
            <a:pPr>
              <a:lnSpc>
                <a:spcPct val="100000"/>
              </a:lnSpc>
            </a:pPr>
            <a:r>
              <a:rPr lang="en-GB" sz="2000" b="0" i="0" dirty="0">
                <a:solidFill>
                  <a:srgbClr val="3A3A3A"/>
                </a:solidFill>
                <a:effectLst/>
                <a:latin typeface="Noto Sans"/>
              </a:rPr>
              <a:t>To equip our children </a:t>
            </a:r>
            <a:r>
              <a:rPr lang="en-GB" sz="2000" dirty="0">
                <a:solidFill>
                  <a:srgbClr val="3A3A3A"/>
                </a:solidFill>
                <a:latin typeface="Noto Sans"/>
              </a:rPr>
              <a:t>with the </a:t>
            </a:r>
            <a:r>
              <a:rPr lang="en-GB" sz="2000" b="0" i="0" dirty="0">
                <a:solidFill>
                  <a:srgbClr val="3A3A3A"/>
                </a:solidFill>
                <a:effectLst/>
                <a:latin typeface="Noto Sans"/>
              </a:rPr>
              <a:t>knowledge, skills and values they need both to make sense of the world and to become caring, responsible global citizens.</a:t>
            </a:r>
            <a:endParaRPr lang="en-GB" sz="2000" dirty="0">
              <a:latin typeface="Arial" panose="020B0604020202020204" pitchFamily="34" charset="0"/>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FB68A160-0832-FABC-8072-C51E34E05D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4100" y="151754"/>
            <a:ext cx="2451193" cy="2258803"/>
          </a:xfrm>
          <a:prstGeom prst="rect">
            <a:avLst/>
          </a:prstGeom>
        </p:spPr>
      </p:pic>
    </p:spTree>
    <p:extLst>
      <p:ext uri="{BB962C8B-B14F-4D97-AF65-F5344CB8AC3E}">
        <p14:creationId xmlns:p14="http://schemas.microsoft.com/office/powerpoint/2010/main" val="1160226410"/>
      </p:ext>
    </p:extLst>
  </p:cSld>
  <p:clrMapOvr>
    <a:masterClrMapping/>
  </p:clrMapOvr>
</p:sld>
</file>

<file path=ppt/theme/theme1.xml><?xml version="1.0" encoding="utf-8"?>
<a:theme xmlns:a="http://schemas.openxmlformats.org/drawingml/2006/main" name="Metropolita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6784698-4acb-4aee-acab-7138b202cf97" xsi:nil="true"/>
    <lcf76f155ced4ddcb4097134ff3c332f xmlns="b44cd482-2b86-446b-8eb4-a2ce46a8b066">
      <Terms xmlns="http://schemas.microsoft.com/office/infopath/2007/PartnerControls"/>
    </lcf76f155ced4ddcb4097134ff3c332f>
    <SharedWithUsers xmlns="56784698-4acb-4aee-acab-7138b202cf97">
      <UserInfo>
        <DisplayName>Paula Shore</DisplayName>
        <AccountId>978</AccountId>
        <AccountType/>
      </UserInfo>
      <UserInfo>
        <DisplayName>Victoria McAllister</DisplayName>
        <AccountId>592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7D171B56074344A2284E8B3949134A" ma:contentTypeVersion="16" ma:contentTypeDescription="Create a new document." ma:contentTypeScope="" ma:versionID="476d277c498240cd8038a79c647ed84c">
  <xsd:schema xmlns:xsd="http://www.w3.org/2001/XMLSchema" xmlns:xs="http://www.w3.org/2001/XMLSchema" xmlns:p="http://schemas.microsoft.com/office/2006/metadata/properties" xmlns:ns2="b44cd482-2b86-446b-8eb4-a2ce46a8b066" xmlns:ns3="56784698-4acb-4aee-acab-7138b202cf97" targetNamespace="http://schemas.microsoft.com/office/2006/metadata/properties" ma:root="true" ma:fieldsID="958610c4e2b26598543e247d24aef6c1" ns2:_="" ns3:_="">
    <xsd:import namespace="b44cd482-2b86-446b-8eb4-a2ce46a8b066"/>
    <xsd:import namespace="56784698-4acb-4aee-acab-7138b202cf9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cd482-2b86-446b-8eb4-a2ce46a8b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a31c3ba-2498-4fed-8534-331eeeb0005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784698-4acb-4aee-acab-7138b202cf9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837192f-f7e2-4889-87fc-1e5a4537c4f0}" ma:internalName="TaxCatchAll" ma:showField="CatchAllData" ma:web="56784698-4acb-4aee-acab-7138b202cf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86EE15-76D5-46DA-8B57-2A949AC366A6}">
  <ds:schemaRefs>
    <ds:schemaRef ds:uri="http://schemas.microsoft.com/sharepoint/v3/contenttype/forms"/>
  </ds:schemaRefs>
</ds:datastoreItem>
</file>

<file path=customXml/itemProps2.xml><?xml version="1.0" encoding="utf-8"?>
<ds:datastoreItem xmlns:ds="http://schemas.openxmlformats.org/officeDocument/2006/customXml" ds:itemID="{A2259BC2-CE60-4F58-A321-A5ADF050B1A4}">
  <ds:schemaRefs>
    <ds:schemaRef ds:uri="http://purl.org/dc/elements/1.1/"/>
    <ds:schemaRef ds:uri="http://purl.org/dc/dcmitype/"/>
    <ds:schemaRef ds:uri="http://schemas.microsoft.com/office/infopath/2007/PartnerControls"/>
    <ds:schemaRef ds:uri="http://schemas.microsoft.com/office/2006/metadata/properties"/>
    <ds:schemaRef ds:uri="http://purl.org/dc/terms/"/>
    <ds:schemaRef ds:uri="http://schemas.microsoft.com/office/2006/documentManagement/types"/>
    <ds:schemaRef ds:uri="http://www.w3.org/XML/1998/namespace"/>
    <ds:schemaRef ds:uri="http://schemas.openxmlformats.org/package/2006/metadata/core-properties"/>
    <ds:schemaRef ds:uri="56784698-4acb-4aee-acab-7138b202cf97"/>
    <ds:schemaRef ds:uri="b44cd482-2b86-446b-8eb4-a2ce46a8b066"/>
    <ds:schemaRef ds:uri="99df666b-6451-4682-ae52-65fb2b2ec2c8"/>
    <ds:schemaRef ds:uri="f845b3dc-86ba-4c53-a95f-4ee923e88587"/>
  </ds:schemaRefs>
</ds:datastoreItem>
</file>

<file path=customXml/itemProps3.xml><?xml version="1.0" encoding="utf-8"?>
<ds:datastoreItem xmlns:ds="http://schemas.openxmlformats.org/officeDocument/2006/customXml" ds:itemID="{5A804BF3-1A57-4073-A2D3-28A256DB28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cd482-2b86-446b-8eb4-a2ce46a8b066"/>
    <ds:schemaRef ds:uri="56784698-4acb-4aee-acab-7138b202cf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Wood Type</Template>
  <TotalTime>3191</TotalTime>
  <Words>416</Words>
  <Application>Microsoft Office PowerPoint</Application>
  <PresentationFormat>Custom</PresentationFormat>
  <Paragraphs>31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Metropolitan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Coulter</dc:creator>
  <cp:lastModifiedBy>Becky Hayter</cp:lastModifiedBy>
  <cp:revision>114</cp:revision>
  <cp:lastPrinted>2022-07-14T20:23:48Z</cp:lastPrinted>
  <dcterms:created xsi:type="dcterms:W3CDTF">2021-01-27T18:15:30Z</dcterms:created>
  <dcterms:modified xsi:type="dcterms:W3CDTF">2023-12-30T21:42:33Z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0x010100917D171B56074344A2284E8B3949134A</vt:lpwstr>
  </property>
  <property fmtid="{D5CDD505-2E9C-101B-9397-08002B2CF9AE}" pid="3" name="MediaServiceImageTags">
    <vt:lpwstr/>
  </property>
</Properties>
</file>